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CCF77-2B9F-4FA6-B5B2-344269BBF7E9}" type="datetime1">
              <a:rPr lang="en-US" smtClean="0"/>
              <a:t>12/26/2023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15C62-73DF-491E-B268-DECAAA2ED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520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BCA33-0CCC-4030-8DAE-ABBD3F8DDC9C}" type="datetime1">
              <a:rPr lang="en-US" smtClean="0"/>
              <a:t>12/26/2023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E40CB-C902-4A13-B05B-578FC48A1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73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40CB-C902-4A13-B05B-578FC48A1E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39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40CB-C902-4A13-B05B-578FC48A1EF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28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40CB-C902-4A13-B05B-578FC48A1EF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705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40CB-C902-4A13-B05B-578FC48A1EF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808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40CB-C902-4A13-B05B-578FC48A1EF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986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40CB-C902-4A13-B05B-578FC48A1EF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871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40CB-C902-4A13-B05B-578FC48A1EF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33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40CB-C902-4A13-B05B-578FC48A1E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92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40CB-C902-4A13-B05B-578FC48A1E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18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40CB-C902-4A13-B05B-578FC48A1E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87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40CB-C902-4A13-B05B-578FC48A1E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56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40CB-C902-4A13-B05B-578FC48A1E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67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40CB-C902-4A13-B05B-578FC48A1EF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07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40CB-C902-4A13-B05B-578FC48A1EF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81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E40CB-C902-4A13-B05B-578FC48A1EF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46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8B51-867B-4F60-AC8A-582E38D73D08}" type="datetime1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3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B920-0F9A-4F1E-9FF5-537C646D34D7}" type="datetime1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9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6E02-0913-4EBE-B25C-90E2291B7981}" type="datetime1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3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3C579-03C0-462C-9F9B-54562619A5BE}" type="datetime1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38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64D9-F474-42BD-96C2-A867FC0401F0}" type="datetime1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6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9C4C-C352-4527-A118-EF23488F7AD3}" type="datetime1">
              <a:rPr lang="en-US" smtClean="0"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1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375F-A9B8-4CA6-8A4A-D7DFD51C441B}" type="datetime1">
              <a:rPr lang="en-US" smtClean="0"/>
              <a:t>12/26/2023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5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8CE9E-F4AE-4D4C-A1E2-E43AAF159082}" type="datetime1">
              <a:rPr lang="en-US" smtClean="0"/>
              <a:t>12/26/2023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2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7E65-E1FA-4424-9D60-A93730382179}" type="datetime1">
              <a:rPr lang="en-US" smtClean="0"/>
              <a:t>12/26/2023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DB62-1231-4FBD-AC26-2F3FDEBC11F2}" type="datetime1">
              <a:rPr lang="en-US" smtClean="0"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6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A9E2-E739-4867-A3F3-3232940D6BC7}" type="datetime1">
              <a:rPr lang="en-US" smtClean="0"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8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64812-CDB8-4CEA-9FB9-14DE063B8FED}" type="datetime1">
              <a:rPr lang="en-US" smtClean="0"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FA3E6-644A-4F0C-B446-77BBFE53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07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/>
          <a:stretch>
            <a:fillRect r="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60649"/>
            <a:ext cx="5436096" cy="108011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Title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436096" y="332656"/>
            <a:ext cx="3707904" cy="295232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300" b="1" i="1" dirty="0">
                <a:cs typeface="Arial" pitchFamily="34" charset="0"/>
              </a:rPr>
              <a:t>First </a:t>
            </a:r>
            <a:r>
              <a:rPr lang="en-US" sz="3300" b="1" i="1" dirty="0" smtClean="0">
                <a:cs typeface="Arial" pitchFamily="34" charset="0"/>
              </a:rPr>
              <a:t>author</a:t>
            </a:r>
            <a:endParaRPr lang="en-US" sz="3300" b="1" i="1" baseline="30000" dirty="0" smtClean="0"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author affiliation, University/Institute,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Email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address   </a:t>
            </a: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9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900" b="1" i="1" dirty="0" smtClean="0">
                <a:cs typeface="Arial" pitchFamily="34" charset="0"/>
              </a:rPr>
              <a:t>Second author</a:t>
            </a:r>
            <a:endParaRPr lang="en-US" sz="2900" b="1" i="1" baseline="30000" dirty="0" smtClean="0"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Second author affiliation, University/Institute, Email address </a:t>
            </a:r>
          </a:p>
          <a:p>
            <a:pPr>
              <a:lnSpc>
                <a:spcPct val="120000"/>
              </a:lnSpc>
            </a:pPr>
            <a:r>
              <a:rPr lang="en-US" sz="2900" b="1" i="1" dirty="0" smtClean="0">
                <a:cs typeface="Arial" pitchFamily="34" charset="0"/>
              </a:rPr>
              <a:t>Third author </a:t>
            </a:r>
            <a:r>
              <a:rPr lang="en-US" sz="2800" i="1" dirty="0">
                <a:cs typeface="Arial" pitchFamily="34" charset="0"/>
              </a:rPr>
              <a:t> </a:t>
            </a:r>
            <a:endParaRPr lang="en-US" sz="2800" i="1" dirty="0" smtClean="0"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Third author affiliation, University/Institute, Email address </a:t>
            </a:r>
          </a:p>
          <a:p>
            <a:endParaRPr lang="en-US" dirty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5746597" y="3861048"/>
            <a:ext cx="3384376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1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International Conference and Exhibition on Urban Fire Service and safety</a:t>
            </a:r>
          </a:p>
          <a:p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597" y="4581128"/>
            <a:ext cx="3230918" cy="181263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15816" y="6309320"/>
            <a:ext cx="136815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D34F41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www.ticf.ir</a:t>
            </a:r>
            <a:endParaRPr lang="en-US" sz="1600" dirty="0">
              <a:solidFill>
                <a:srgbClr val="D34F41"/>
              </a:solidFill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25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346" y="44624"/>
            <a:ext cx="7398086" cy="504056"/>
          </a:xfrm>
          <a:solidFill>
            <a:srgbClr val="FF0000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1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International 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Conference  and Exhibition On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Urban Fire Service and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b="1" smtClean="0">
                <a:solidFill>
                  <a:srgbClr val="FF0000"/>
                </a:solidFill>
              </a:rPr>
              <a:t>10</a:t>
            </a:fld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-92430"/>
            <a:ext cx="1282891" cy="7223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" y="-27953"/>
            <a:ext cx="1057651" cy="5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73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346" y="44624"/>
            <a:ext cx="7398086" cy="504056"/>
          </a:xfrm>
          <a:solidFill>
            <a:srgbClr val="FF0000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1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International 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Conference  and Exhibition On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Urban Fire Service and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b="1" smtClean="0">
                <a:solidFill>
                  <a:srgbClr val="FF0000"/>
                </a:solidFill>
              </a:rPr>
              <a:t>11</a:t>
            </a:fld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-92430"/>
            <a:ext cx="1282891" cy="7223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" y="-27953"/>
            <a:ext cx="1057651" cy="5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20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346" y="44624"/>
            <a:ext cx="7398086" cy="504056"/>
          </a:xfrm>
          <a:solidFill>
            <a:srgbClr val="FF0000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1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International 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Conference  and Exhibition On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Urban Fire Service and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b="1" smtClean="0">
                <a:solidFill>
                  <a:srgbClr val="FF0000"/>
                </a:solidFill>
              </a:rPr>
              <a:t>12</a:t>
            </a:fld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-92430"/>
            <a:ext cx="1282891" cy="7223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" y="-27953"/>
            <a:ext cx="1057651" cy="5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7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346" y="44624"/>
            <a:ext cx="7398086" cy="504056"/>
          </a:xfrm>
          <a:solidFill>
            <a:srgbClr val="FF0000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1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International 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Conference  and Exhibition On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Urban Fire Service and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b="1" smtClean="0">
                <a:solidFill>
                  <a:srgbClr val="FF0000"/>
                </a:solidFill>
              </a:rPr>
              <a:t>13</a:t>
            </a:fld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-92430"/>
            <a:ext cx="1282891" cy="7223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" y="-27953"/>
            <a:ext cx="1057651" cy="5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61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346" y="44624"/>
            <a:ext cx="7398086" cy="504056"/>
          </a:xfrm>
          <a:solidFill>
            <a:srgbClr val="FF0000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1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International 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Conference  and Exhibition On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Urban Fire Service and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b="1" smtClean="0">
                <a:solidFill>
                  <a:srgbClr val="FF0000"/>
                </a:solidFill>
              </a:rPr>
              <a:t>14</a:t>
            </a:fld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-92430"/>
            <a:ext cx="1282891" cy="7223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" y="-27953"/>
            <a:ext cx="1057651" cy="5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65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346" y="44624"/>
            <a:ext cx="7398086" cy="504056"/>
          </a:xfrm>
          <a:solidFill>
            <a:srgbClr val="FF0000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1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International 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Conference  and Exhibition On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Urban Fire Service and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b="1" smtClean="0">
                <a:solidFill>
                  <a:srgbClr val="FF0000"/>
                </a:solidFill>
              </a:rPr>
              <a:t>15</a:t>
            </a:fld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-92430"/>
            <a:ext cx="1282891" cy="7223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" y="-27953"/>
            <a:ext cx="1057651" cy="5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22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346" y="44624"/>
            <a:ext cx="7398086" cy="504056"/>
          </a:xfrm>
          <a:solidFill>
            <a:srgbClr val="FF0000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1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International 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Conference  and Exhibition On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Urban Fire Service and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b="1" smtClean="0">
                <a:solidFill>
                  <a:srgbClr val="FF0000"/>
                </a:solidFill>
              </a:rPr>
              <a:t>16</a:t>
            </a:fld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-92430"/>
            <a:ext cx="1282891" cy="7223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" y="-27953"/>
            <a:ext cx="1057651" cy="5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84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346" y="44624"/>
            <a:ext cx="7398086" cy="504056"/>
          </a:xfrm>
          <a:solidFill>
            <a:srgbClr val="FF0000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1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International 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Conference  and Exhibition On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Urban Fire Service and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b="1" smtClean="0">
                <a:solidFill>
                  <a:srgbClr val="FF0000"/>
                </a:solidFill>
              </a:rPr>
              <a:t>2</a:t>
            </a:fld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-92430"/>
            <a:ext cx="1282891" cy="7223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" y="-27953"/>
            <a:ext cx="1057651" cy="5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60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346" y="44624"/>
            <a:ext cx="7398086" cy="504056"/>
          </a:xfrm>
          <a:solidFill>
            <a:srgbClr val="FF0000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1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International 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Conference  and Exhibition On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Urban Fire Service and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b="1" smtClean="0">
                <a:solidFill>
                  <a:srgbClr val="FF0000"/>
                </a:solidFill>
              </a:rPr>
              <a:t>3</a:t>
            </a:fld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-92430"/>
            <a:ext cx="1282891" cy="7223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" y="-27953"/>
            <a:ext cx="1057651" cy="5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19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346" y="44624"/>
            <a:ext cx="7398086" cy="504056"/>
          </a:xfrm>
          <a:solidFill>
            <a:srgbClr val="FF0000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1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International 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Conference  and Exhibition On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Urban Fire Service and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b="1" smtClean="0">
                <a:solidFill>
                  <a:srgbClr val="FF0000"/>
                </a:solidFill>
              </a:rPr>
              <a:t>4</a:t>
            </a:fld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-92430"/>
            <a:ext cx="1282891" cy="7223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" y="-27953"/>
            <a:ext cx="1057651" cy="5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02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346" y="44624"/>
            <a:ext cx="7398086" cy="504056"/>
          </a:xfrm>
          <a:solidFill>
            <a:srgbClr val="FF0000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1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International 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Conference  and Exhibition On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Urban Fire Service and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b="1" smtClean="0">
                <a:solidFill>
                  <a:srgbClr val="FF0000"/>
                </a:solidFill>
              </a:rPr>
              <a:t>5</a:t>
            </a:fld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-92430"/>
            <a:ext cx="1282891" cy="7223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" y="-27953"/>
            <a:ext cx="1057651" cy="5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68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346" y="44624"/>
            <a:ext cx="7398086" cy="504056"/>
          </a:xfrm>
          <a:solidFill>
            <a:srgbClr val="FF0000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1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International 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Conference  and Exhibition On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Urban Fire Service and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b="1" smtClean="0">
                <a:solidFill>
                  <a:srgbClr val="FF0000"/>
                </a:solidFill>
              </a:rPr>
              <a:t>6</a:t>
            </a:fld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-92430"/>
            <a:ext cx="1282891" cy="7223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" y="-27953"/>
            <a:ext cx="1057651" cy="5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10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346" y="44624"/>
            <a:ext cx="7398086" cy="504056"/>
          </a:xfrm>
          <a:solidFill>
            <a:srgbClr val="FF0000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1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International 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Conference  and Exhibition On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Urban Fire Service and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b="1" smtClean="0">
                <a:solidFill>
                  <a:srgbClr val="FF0000"/>
                </a:solidFill>
              </a:rPr>
              <a:t>7</a:t>
            </a:fld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-92430"/>
            <a:ext cx="1282891" cy="7223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" y="-27953"/>
            <a:ext cx="1057651" cy="5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12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346" y="44624"/>
            <a:ext cx="7398086" cy="504056"/>
          </a:xfrm>
          <a:solidFill>
            <a:srgbClr val="FF0000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1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International 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Conference  and Exhibition On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Urban Fire Service and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b="1" smtClean="0">
                <a:solidFill>
                  <a:srgbClr val="FF0000"/>
                </a:solidFill>
              </a:rPr>
              <a:t>8</a:t>
            </a:fld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-92430"/>
            <a:ext cx="1282891" cy="7223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" y="-27953"/>
            <a:ext cx="1057651" cy="5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346" y="44624"/>
            <a:ext cx="7398086" cy="504056"/>
          </a:xfrm>
          <a:solidFill>
            <a:srgbClr val="FF0000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12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International 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Conference  and Exhibition On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Urban Fire Service and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A3E6-644A-4F0C-B446-77BBFE53D339}" type="slidenum">
              <a:rPr lang="en-US" b="1" smtClean="0">
                <a:solidFill>
                  <a:srgbClr val="FF0000"/>
                </a:solidFill>
              </a:rPr>
              <a:t>9</a:t>
            </a:fld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434" y="-92430"/>
            <a:ext cx="1282891" cy="7223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" y="-27953"/>
            <a:ext cx="1057651" cy="5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43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246</Words>
  <Application>Microsoft Office PowerPoint</Application>
  <PresentationFormat>On-screen Show (4:3)</PresentationFormat>
  <Paragraphs>54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Rounded MT Bold</vt:lpstr>
      <vt:lpstr>Calibri</vt:lpstr>
      <vt:lpstr>Times New Roman</vt:lpstr>
      <vt:lpstr>Office Theme</vt:lpstr>
      <vt:lpstr>Title</vt:lpstr>
      <vt:lpstr>The 6st International  Conference  and Exhibition On Urban Fire Service and safety</vt:lpstr>
      <vt:lpstr>The 6st International  Conference  and Exhibition On Urban Fire Service and safety</vt:lpstr>
      <vt:lpstr>The 6st International  Conference  and Exhibition On Urban Fire Service and safety</vt:lpstr>
      <vt:lpstr>The 6st International  Conference  and Exhibition On Urban Fire Service and safety</vt:lpstr>
      <vt:lpstr>The 6st International  Conference  and Exhibition On Urban Fire Service and safety</vt:lpstr>
      <vt:lpstr>The 6st International  Conference  and Exhibition On Urban Fire Service and safety</vt:lpstr>
      <vt:lpstr>The 6st International  Conference  and Exhibition On Urban Fire Service and safety</vt:lpstr>
      <vt:lpstr>The 6st International  Conference  and Exhibition On Urban Fire Service and safety</vt:lpstr>
      <vt:lpstr>The 6st International  Conference  and Exhibition On Urban Fire Service and safety</vt:lpstr>
      <vt:lpstr>The 6st International  Conference  and Exhibition On Urban Fire Service and safety</vt:lpstr>
      <vt:lpstr>The 6st International  Conference  and Exhibition On Urban Fire Service and safety</vt:lpstr>
      <vt:lpstr>The 6st International  Conference  and Exhibition On Urban Fire Service and safety</vt:lpstr>
      <vt:lpstr>The 6st International  Conference  and Exhibition On Urban Fire Service and safety</vt:lpstr>
      <vt:lpstr>The 6st International  Conference  and Exhibition On Urban Fire Service and safety</vt:lpstr>
      <vt:lpstr>The 6st International  Conference  and Exhibition On Urban Fire Service and safety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user</dc:creator>
  <cp:lastModifiedBy>Soudeh Yaghobzadeh</cp:lastModifiedBy>
  <cp:revision>20</cp:revision>
  <dcterms:created xsi:type="dcterms:W3CDTF">2019-01-15T08:57:02Z</dcterms:created>
  <dcterms:modified xsi:type="dcterms:W3CDTF">2023-12-26T07:57:00Z</dcterms:modified>
</cp:coreProperties>
</file>